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1" r:id="rId4"/>
    <p:sldId id="318" r:id="rId5"/>
    <p:sldId id="262" r:id="rId6"/>
    <p:sldId id="263" r:id="rId7"/>
    <p:sldId id="271" r:id="rId8"/>
    <p:sldId id="314" r:id="rId9"/>
    <p:sldId id="270" r:id="rId10"/>
    <p:sldId id="283" r:id="rId11"/>
    <p:sldId id="269" r:id="rId12"/>
    <p:sldId id="308" r:id="rId13"/>
    <p:sldId id="267" r:id="rId14"/>
    <p:sldId id="266" r:id="rId15"/>
    <p:sldId id="305" r:id="rId16"/>
    <p:sldId id="265" r:id="rId17"/>
    <p:sldId id="264" r:id="rId18"/>
    <p:sldId id="300" r:id="rId19"/>
    <p:sldId id="278" r:id="rId20"/>
    <p:sldId id="280" r:id="rId21"/>
    <p:sldId id="313" r:id="rId22"/>
    <p:sldId id="315" r:id="rId23"/>
    <p:sldId id="319" r:id="rId24"/>
    <p:sldId id="31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94374" autoAdjust="0"/>
  </p:normalViewPr>
  <p:slideViewPr>
    <p:cSldViewPr>
      <p:cViewPr varScale="1">
        <p:scale>
          <a:sx n="69" d="100"/>
          <a:sy n="69" d="100"/>
        </p:scale>
        <p:origin x="-11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402"/>
    </p:cViewPr>
  </p:sorterViewPr>
  <p:notesViewPr>
    <p:cSldViewPr>
      <p:cViewPr varScale="1">
        <p:scale>
          <a:sx n="56" d="100"/>
          <a:sy n="56" d="100"/>
        </p:scale>
        <p:origin x="18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2299E-780B-4560-ABB5-71AED5F8FD31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F9F4C-C420-45D0-A07B-76644DA4E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F9F4C-C420-45D0-A07B-76644DA4E0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2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C648-A2CB-4ED6-8757-936DFB70BA7A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5616B-1DD3-4083-AF15-7E58DED63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45D2-C9ED-4CB5-9E63-489FD440417A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830F-133A-43C7-BEB9-B51DA9166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F300-AA22-4C6F-A619-2C6305B2D79A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DF6C-1B8D-4A83-B0AA-0B74AD987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539552" y="332658"/>
            <a:ext cx="8280920" cy="61926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A1D2-82C4-4123-86C9-5C9432F112B3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E429-1003-451F-899B-D8D9F2035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97B9-6EE7-4602-8E84-86A293E5C863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B397-78D9-49D0-BAA0-E2C45AA0A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856F-D343-4545-94C4-21025B98798C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4872-7E10-43B4-A79B-6F170C330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F2BE6-1C40-47E3-BCE4-2084949CA6A0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4628-9194-4627-BE6E-5B5743ABB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B2F5-9338-4919-A01A-CC13966B6874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B6D-DA3F-4B72-A104-E135D6D7C4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52E2-77A2-4822-8240-C2C673F7BF45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3841-3535-4535-8E44-3F0C0DF48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0DD-A76F-46BC-BFCC-08D9993F52FA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2CD1-28E4-49F2-893F-D34F12FD1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15FF-94BE-40DC-8079-8C1471D0D297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85B-971E-4085-8643-CE51381C0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62F963-5BD2-435A-808D-40D063D8CC9D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AE32A-BCEA-4384-98B4-3A4250E61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7897813" y="6669258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4811" y="592933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2020год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95" y="2643182"/>
            <a:ext cx="4816796" cy="200824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70C0"/>
                </a:solidFill>
                <a:latin typeface="Monotype Corsiva" pitchFamily="66" charset="0"/>
              </a:rPr>
              <a:t>Батиева</a:t>
            </a:r>
            <a:r>
              <a:rPr lang="ru-RU" sz="2400" b="1" i="1" dirty="0" smtClean="0">
                <a:solidFill>
                  <a:srgbClr val="0070C0"/>
                </a:solidFill>
                <a:latin typeface="Monotype Corsiva" pitchFamily="66" charset="0"/>
              </a:rPr>
              <a:t> Амина </a:t>
            </a:r>
            <a:r>
              <a:rPr lang="ru-RU" sz="2400" b="1" i="1" dirty="0" err="1" smtClean="0">
                <a:solidFill>
                  <a:srgbClr val="0070C0"/>
                </a:solidFill>
                <a:latin typeface="Monotype Corsiva" pitchFamily="66" charset="0"/>
              </a:rPr>
              <a:t>Хизировна</a:t>
            </a:r>
            <a:endParaRPr lang="ru-RU" sz="2400" b="1" i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Monotype Corsiva" pitchFamily="66" charset="0"/>
              </a:rPr>
              <a:t>Инструктор по физической культуре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Monotype Corsiva" pitchFamily="66" charset="0"/>
              </a:rPr>
              <a:t>МБДОУ «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Детский сад №2 «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Седарчий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» с.п.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Надтеречненское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b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Надтеречного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муниципального района»</a:t>
            </a:r>
            <a:endParaRPr lang="ru-RU" sz="2400" b="1" i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7" y="285729"/>
            <a:ext cx="8191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" name="legkaya-fonovaya-muzyka-bes-sl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910" y="602839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2" y="2437603"/>
            <a:ext cx="2892451" cy="393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6500"/>
            <a:ext cx="5942013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9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685800" y="269398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pic>
        <p:nvPicPr>
          <p:cNvPr id="5122" name="Picture 2" descr="C:\Users\Admin\Desktop\амина фото\IMG_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49773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амина фото\IMG_7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4" y="1429539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91451"/>
      </p:ext>
    </p:extLst>
  </p:cSld>
  <p:clrMapOvr>
    <a:masterClrMapping/>
  </p:clrMapOvr>
  <p:transition advTm="1000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/>
          </p:cNvSpPr>
          <p:nvPr/>
        </p:nvSpPr>
        <p:spPr bwMode="auto">
          <a:xfrm>
            <a:off x="685800" y="269398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5" y="571481"/>
            <a:ext cx="79296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Рядом со мной дети, дети разные: дерзкие, 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неугомонные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 , 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веселые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и </a:t>
            </a:r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грустные, шумные и спокойные, добрые, озорные, смелые </a:t>
            </a:r>
            <a:r>
              <a:rPr lang="ru-RU" sz="3200" b="1" dirty="0">
                <a:solidFill>
                  <a:srgbClr val="0070C0"/>
                </a:solidFill>
                <a:latin typeface="Monotype Corsiva" pitchFamily="66" charset="0"/>
              </a:rPr>
              <a:t>«молчуны» и «болтушки». Что я могу им дать? Прежде всего – любовь! И я люблю их такими, какие они есть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Users\Admin\Desktop\амина фото\IMG_8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103997"/>
            <a:ext cx="3985732" cy="298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920251"/>
      </p:ext>
    </p:extLst>
  </p:cSld>
  <p:clrMapOvr>
    <a:masterClrMapping/>
  </p:clrMapOvr>
  <p:transition spd="slow" advTm="96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амина фото\IMG_58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722591"/>
      </p:ext>
    </p:extLst>
  </p:cSld>
  <p:clrMapOvr>
    <a:masterClrMapping/>
  </p:clrMapOvr>
  <p:transition spd="slow" advTm="9524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28663" y="357168"/>
            <a:ext cx="7772400" cy="928694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</a:rPr>
              <a:t>Вот так мы проводим наше лето!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30" name="Picture 6" descr="C:\Users\Администратор\Desktop\IMG_20180626_111059.jpg"/>
          <p:cNvPicPr>
            <a:picLocks noChangeAspect="1" noChangeArrowheads="1"/>
          </p:cNvPicPr>
          <p:nvPr/>
        </p:nvPicPr>
        <p:blipFill>
          <a:blip r:embed="rId2" cstate="print"/>
          <a:srcRect l="2655" r="1776"/>
          <a:stretch>
            <a:fillRect/>
          </a:stretch>
        </p:blipFill>
        <p:spPr bwMode="auto">
          <a:xfrm>
            <a:off x="1142977" y="1142984"/>
            <a:ext cx="728667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Администратор\Desktop\IMG_20180626_111059.jpg"/>
          <p:cNvPicPr>
            <a:picLocks noChangeAspect="1" noChangeArrowheads="1"/>
          </p:cNvPicPr>
          <p:nvPr/>
        </p:nvPicPr>
        <p:blipFill>
          <a:blip r:embed="rId2" cstate="print"/>
          <a:srcRect l="2655" r="1776"/>
          <a:stretch>
            <a:fillRect/>
          </a:stretch>
        </p:blipFill>
        <p:spPr bwMode="auto">
          <a:xfrm>
            <a:off x="1295377" y="1295384"/>
            <a:ext cx="728667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786646"/>
      </p:ext>
    </p:extLst>
  </p:cSld>
  <p:clrMapOvr>
    <a:masterClrMapping/>
  </p:clrMapOvr>
  <p:transition spd="slow" advTm="8816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9767" y="782706"/>
            <a:ext cx="118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642918"/>
            <a:ext cx="7929619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1075117"/>
      </p:ext>
    </p:extLst>
  </p:cSld>
  <p:clrMapOvr>
    <a:masterClrMapping/>
  </p:clrMapOvr>
  <p:transition spd="slow" advTm="8336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амина фото\IMG_29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89364" cy="56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072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85785" y="642919"/>
            <a:ext cx="7772400" cy="835025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</a:rPr>
              <a:t>Прощай лето!!!</a:t>
            </a:r>
            <a:endParaRPr lang="ru-RU" sz="4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Admin\Desktop\амина фото\IMG_35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8453" b="9564"/>
          <a:stretch/>
        </p:blipFill>
        <p:spPr bwMode="auto">
          <a:xfrm>
            <a:off x="1691680" y="1466737"/>
            <a:ext cx="5760292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22421"/>
      </p:ext>
    </p:extLst>
  </p:cSld>
  <p:clrMapOvr>
    <a:masterClrMapping/>
  </p:clrMapOvr>
  <p:transition spd="slow" advTm="9076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80831_1658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709642"/>
            <a:ext cx="7416824" cy="520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16179"/>
      </p:ext>
    </p:extLst>
  </p:cSld>
  <p:clrMapOvr>
    <a:masterClrMapping/>
  </p:clrMapOvr>
  <p:transition spd="slow" advTm="850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Встреча Нового 2020года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Admin\Desktop\амина фото\IMG_05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7915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6095"/>
      </p:ext>
    </p:extLst>
  </p:cSld>
  <p:clrMapOvr>
    <a:masterClrMapping/>
  </p:clrMapOvr>
  <p:transition spd="slow" advTm="985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амина фото\IMG_156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07422"/>
      </p:ext>
    </p:extLst>
  </p:cSld>
  <p:clrMapOvr>
    <a:masterClrMapping/>
  </p:clrMapOvr>
  <p:transition spd="slow" advTm="10147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75" y="840004"/>
            <a:ext cx="88329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Личные данные</a:t>
            </a: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7" y="1857365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dirty="0" smtClean="0">
                <a:solidFill>
                  <a:srgbClr val="0070C0"/>
                </a:solidFill>
                <a:latin typeface="Monotype Corsiva" pitchFamily="66" charset="0"/>
              </a:rPr>
              <a:t>I.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Год рождения: 26.08.1996 г.</a:t>
            </a:r>
          </a:p>
          <a:p>
            <a:pPr marL="457200" indent="-457200"/>
            <a:r>
              <a:rPr lang="en-US" sz="3600" b="1" dirty="0" smtClean="0">
                <a:solidFill>
                  <a:srgbClr val="0070C0"/>
                </a:solidFill>
                <a:latin typeface="Monotype Corsiva" pitchFamily="66" charset="0"/>
              </a:rPr>
              <a:t>II.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Образование: Высшее педагогическое,</a:t>
            </a:r>
            <a:endParaRPr lang="en-US" sz="3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marL="457200" indent="-457200"/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«Чеченский государственный педагогический университет»,</a:t>
            </a:r>
          </a:p>
          <a:p>
            <a:pPr marL="457200" indent="-457200"/>
            <a:r>
              <a:rPr lang="en-US" sz="3600" b="1" dirty="0" smtClean="0">
                <a:solidFill>
                  <a:srgbClr val="0070C0"/>
                </a:solidFill>
                <a:latin typeface="Monotype Corsiva" pitchFamily="66" charset="0"/>
              </a:rPr>
              <a:t>III.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Стаж работы: 3 года.</a:t>
            </a:r>
          </a:p>
          <a:p>
            <a:pPr marL="457200" indent="-457200">
              <a:buFont typeface="Wingdings" pitchFamily="2" charset="2"/>
              <a:buChar char="v"/>
            </a:pPr>
            <a:endParaRPr lang="ru-RU" sz="3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91311"/>
      </p:ext>
    </p:extLst>
  </p:cSld>
  <p:clrMapOvr>
    <a:masterClrMapping/>
  </p:clrMapOvr>
  <p:transition spd="slow" advTm="9461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638" y="32844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0430" y="500042"/>
            <a:ext cx="2747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Наши будни</a:t>
            </a:r>
            <a:endParaRPr lang="ru-RU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0" name="Picture 2" descr="C:\Users\Admin\Desktop\амина фото\IMG_006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9483"/>
            <a:ext cx="3842379" cy="288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амина фото\IMG_2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049685"/>
      </p:ext>
    </p:extLst>
  </p:cSld>
  <p:clrMapOvr>
    <a:masterClrMapping/>
  </p:clrMapOvr>
  <p:transition spd="slow" advTm="7754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8663" y="571481"/>
            <a:ext cx="7772400" cy="1470025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Работа с родителями</a:t>
            </a:r>
            <a:endParaRPr lang="ru-RU" sz="5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785" y="1857364"/>
            <a:ext cx="7929619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Воспитывает ребенка все: люди, вещи, явления, но прежде всего и дольше всего - люди. Из них на первом мест</a:t>
            </a:r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е – родители и педагоги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3286124"/>
            <a:ext cx="78581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также: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Привлечение родителей к проведению праздников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Общие родительские собрания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Консультации, беседы,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Индивидуальный подход к каждому</a:t>
            </a:r>
          </a:p>
          <a:p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   Активных родителей награждаем грамотами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p:transition spd="slow" advTm="555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80926_170731_H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438153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80926_170717_HH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857496"/>
            <a:ext cx="4881596" cy="366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p:transition spd="slow" advTm="6283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Мой прекрасный коллектив</a:t>
            </a:r>
            <a:endParaRPr lang="ru-RU" sz="5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4539"/>
            <a:ext cx="6446415" cy="48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9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1"/>
    </mc:Choice>
    <mc:Fallback xmlns="">
      <p:transition spd="slow" advTm="622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83568" y="404664"/>
            <a:ext cx="7811145" cy="4896543"/>
          </a:xfrm>
        </p:spPr>
        <p:txBody>
          <a:bodyPr>
            <a:normAutofit fontScale="25000" lnSpcReduction="20000"/>
          </a:bodyPr>
          <a:lstStyle/>
          <a:p>
            <a:endParaRPr lang="ru-RU" sz="9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endParaRPr lang="ru-RU" sz="9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9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endParaRPr lang="ru-RU" sz="35200" b="1" dirty="0">
              <a:solidFill>
                <a:srgbClr val="0070C0"/>
              </a:solidFill>
              <a:latin typeface="Monotype Corsiva" pitchFamily="66" charset="0"/>
            </a:endParaRPr>
          </a:p>
          <a:p>
            <a:pPr algn="ctr"/>
            <a:r>
              <a:rPr lang="ru-RU" sz="35200" b="1" dirty="0" smtClean="0">
                <a:solidFill>
                  <a:srgbClr val="0070C0"/>
                </a:solidFill>
                <a:latin typeface="Monotype Corsiva" pitchFamily="66" charset="0"/>
              </a:rPr>
              <a:t>СПАСИБО </a:t>
            </a:r>
          </a:p>
          <a:p>
            <a:pPr algn="ctr"/>
            <a:r>
              <a:rPr lang="ru-RU" sz="35200" b="1" dirty="0" smtClean="0">
                <a:solidFill>
                  <a:srgbClr val="0070C0"/>
                </a:solidFill>
                <a:latin typeface="Monotype Corsiva" pitchFamily="66" charset="0"/>
              </a:rPr>
              <a:t>ЗА ВНИМАНИЕ!</a:t>
            </a:r>
            <a:endParaRPr lang="ru-RU" sz="352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p:transition spd="slow" advTm="1983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1357298"/>
            <a:ext cx="76668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«Учиться любить, учиться быть добрыми, надо с детства.»</a:t>
            </a:r>
            <a:r>
              <a:rPr lang="ru-RU" sz="66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66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66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6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/Фридрих Ницце/</a:t>
            </a:r>
            <a:endParaRPr lang="ru-RU" sz="6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33942"/>
      </p:ext>
    </p:extLst>
  </p:cSld>
  <p:clrMapOvr>
    <a:masterClrMapping/>
  </p:clrMapOvr>
  <p:transition spd="slow" advTm="9352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857232"/>
            <a:ext cx="8001056" cy="497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Нормативно-правовое обеспечение</a:t>
            </a:r>
          </a:p>
          <a:p>
            <a:pPr algn="ctr"/>
            <a:endParaRPr lang="ru-RU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1. Федеральный закон «Об основных  гарантиях прав ребенка РФ» от  24.07.1998г.  №124-ФЗ</a:t>
            </a:r>
          </a:p>
          <a:p>
            <a:endParaRPr lang="ru-RU" sz="1050" b="1" i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2. Закон РФ «Об образовании» от 29.12.2012г.   № 273-ФЗ</a:t>
            </a:r>
          </a:p>
          <a:p>
            <a:endParaRPr lang="ru-RU" sz="11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3.  «Конвенция о правах  ребенка»  от 15.09.1990г.</a:t>
            </a:r>
          </a:p>
          <a:p>
            <a:endParaRPr lang="ru-RU" sz="105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4.  «Декларация прав ребенка» от 20.11.1959г.</a:t>
            </a:r>
          </a:p>
          <a:p>
            <a:endParaRPr lang="ru-RU" sz="105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5. Постановление «Об утверждении </a:t>
            </a:r>
            <a:r>
              <a:rPr lang="ru-RU" sz="2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СанПин</a:t>
            </a:r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2.4.1.3049-13 «Санитарно-эпидемиологические требования к устройству, содержанию и организации режима работы дошкольных образовательных организаций» от 15.05.2013г №26</a:t>
            </a:r>
          </a:p>
          <a:p>
            <a:endParaRPr lang="ru-RU" sz="105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6. Федеральный  государственный образовательный стандарт от 17.10.2013г. №1155</a:t>
            </a:r>
            <a:endParaRPr lang="ru-RU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33942"/>
      </p:ext>
    </p:extLst>
  </p:cSld>
  <p:clrMapOvr>
    <a:masterClrMapping/>
  </p:clrMapOvr>
  <p:transition spd="slow" advTm="9554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57423" y="714356"/>
            <a:ext cx="4759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Диплом об образовании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Users\Admin\Desktop\амина фото\IMG_7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422243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56356"/>
      </p:ext>
    </p:extLst>
  </p:cSld>
  <p:clrMapOvr>
    <a:masterClrMapping/>
  </p:clrMapOvr>
  <p:transition spd="slow" advTm="9485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919" y="642919"/>
            <a:ext cx="60660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Общеобразовательная программа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484457" cy="357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729442"/>
            <a:ext cx="2453340" cy="355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92" y="1716653"/>
            <a:ext cx="2448272" cy="354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903268"/>
      </p:ext>
    </p:extLst>
  </p:cSld>
  <p:clrMapOvr>
    <a:masterClrMapping/>
  </p:clrMapOvr>
  <p:transition spd="slow" advTm="9214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28663" y="571481"/>
            <a:ext cx="7772400" cy="1470025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Моё самообразование</a:t>
            </a:r>
            <a:endParaRPr lang="ru-RU" sz="5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785" y="1857364"/>
            <a:ext cx="7929619" cy="17526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Тема: «Применение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здоровьесберегающих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технологий  в деятельности инструктора по физкультуре в условиях  ДОУ»</a:t>
            </a:r>
          </a:p>
          <a:p>
            <a:pPr algn="l">
              <a:spcBef>
                <a:spcPts val="0"/>
              </a:spcBef>
            </a:pP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</a:rPr>
              <a:t>Цель: Создание комплексной системы физкультурно- оздоровительной работы с детьми, направленной на сохранение и укрепление здоровья детей, формирование у родителей и воспитанников ответственности в деле сохранения собственного здоровья., поиск  путей  внедрения  новых технологий  в план  непосредственно образовательной деятельности по физической культуре, повышение эффективности  занятий по физической культуре.</a:t>
            </a:r>
            <a:endParaRPr lang="ru-RU" sz="1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p:transition spd="slow" advTm="8888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00166" y="500042"/>
            <a:ext cx="6400800" cy="928694"/>
          </a:xfrm>
        </p:spPr>
        <p:txBody>
          <a:bodyPr/>
          <a:lstStyle/>
          <a:p>
            <a:r>
              <a:rPr lang="ru-RU" sz="4400" b="1" dirty="0" smtClean="0">
                <a:solidFill>
                  <a:schemeClr val="tx2"/>
                </a:solidFill>
                <a:latin typeface="Monotype Corsiva" pitchFamily="66" charset="0"/>
              </a:rPr>
              <a:t>Удостоверение</a:t>
            </a:r>
            <a:endParaRPr lang="ru-RU" sz="44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Admin\Desktop\амина фото\IMG_7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24744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p:transition spd="slow" advTm="9074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685800" y="2693989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43240" y="571480"/>
            <a:ext cx="36519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Наша жизнь!</a:t>
            </a:r>
            <a:endParaRPr lang="ru-RU" sz="5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Users\Admin\Desktop\амина фото\IMG_16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6"/>
          <a:stretch/>
        </p:blipFill>
        <p:spPr bwMode="auto">
          <a:xfrm>
            <a:off x="1125979" y="1389310"/>
            <a:ext cx="7332221" cy="49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28036"/>
      </p:ext>
    </p:extLst>
  </p:cSld>
  <p:clrMapOvr>
    <a:masterClrMapping/>
  </p:clrMapOvr>
  <p:transition spd="slow" advTm="10642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360</Words>
  <Application>Microsoft Office PowerPoint</Application>
  <PresentationFormat>Экран (4:3)</PresentationFormat>
  <Paragraphs>63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Моё самообразование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Нового 2020года</vt:lpstr>
      <vt:lpstr>Презентация PowerPoint</vt:lpstr>
      <vt:lpstr>Презентация PowerPoint</vt:lpstr>
      <vt:lpstr>Работа с родителями</vt:lpstr>
      <vt:lpstr>Презентация PowerPoint</vt:lpstr>
      <vt:lpstr>Мой прекрасный коллектив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Admin</cp:lastModifiedBy>
  <cp:revision>142</cp:revision>
  <dcterms:created xsi:type="dcterms:W3CDTF">2013-07-10T14:56:12Z</dcterms:created>
  <dcterms:modified xsi:type="dcterms:W3CDTF">2020-02-12T12:45:29Z</dcterms:modified>
</cp:coreProperties>
</file>